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ill Sans Ultra Bold" pitchFamily="34" charset="0"/>
              </a:rPr>
              <a:t>The Production &amp; Rehearsal Processes</a:t>
            </a:r>
            <a:endParaRPr lang="en-US" dirty="0">
              <a:latin typeface="Gill Sans Ultra Bold" pitchFamily="34" charset="0"/>
            </a:endParaRPr>
          </a:p>
        </p:txBody>
      </p:sp>
      <p:pic>
        <p:nvPicPr>
          <p:cNvPr id="1026" name="Picture 2" descr="C:\Users\fanders9\AppData\Local\Microsoft\Windows\Temporary Internet Files\Content.IE5\IITY0BD4\MP90041406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19125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4: Polishing Rehearsals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TM, Designers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clean up &amp; perfect scenes, adjust acting/designs to work together, final fixes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5: Dress Rehearsal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TM, Costumes, Lights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run show start to finish in full costumes to look for problems &amp; fixes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Step 6: Tech Rehearsal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TM, all Designers &amp; Crews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run full show OR cue-to-cue to check all technical elements of the show – identify problems &amp; fix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latin typeface="Gill Sans Ultra Bold" pitchFamily="34" charset="0"/>
              </a:rPr>
              <a:t>Performance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Perform the show for an audience</a:t>
            </a:r>
          </a:p>
          <a:p>
            <a:pPr algn="ctr"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WHO: </a:t>
            </a:r>
          </a:p>
          <a:p>
            <a:pPr>
              <a:buNone/>
            </a:pPr>
            <a:r>
              <a:rPr lang="en-US" dirty="0" smtClean="0"/>
              <a:t>	EVERYONE!!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Perform whole show for and audience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962"/>
          </a:xfrm>
        </p:spPr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Post-</a:t>
            </a:r>
            <a:br>
              <a:rPr lang="en-US" dirty="0" smtClean="0">
                <a:latin typeface="Gill Sans Ultra Bold" pitchFamily="34" charset="0"/>
              </a:rPr>
            </a:br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840163"/>
          </a:xfrm>
        </p:spPr>
        <p:txBody>
          <a:bodyPr/>
          <a:lstStyle/>
          <a:p>
            <a:pPr lvl="1" algn="ctr">
              <a:buNone/>
            </a:pPr>
            <a:r>
              <a:rPr lang="en-US" sz="3200" b="1" dirty="0" smtClean="0"/>
              <a:t>Strike</a:t>
            </a:r>
          </a:p>
          <a:p>
            <a:pPr lvl="1" algn="ctr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WHO:</a:t>
            </a:r>
          </a:p>
          <a:p>
            <a:pPr lvl="1">
              <a:buNone/>
            </a:pPr>
            <a:r>
              <a:rPr lang="en-US" dirty="0" smtClean="0"/>
              <a:t>	all actors, designers, crew… EVERYONE!</a:t>
            </a:r>
          </a:p>
          <a:p>
            <a:pPr lvl="1">
              <a:buNone/>
            </a:pPr>
            <a:r>
              <a:rPr lang="en-US" dirty="0" smtClean="0"/>
              <a:t>WHAT:</a:t>
            </a:r>
          </a:p>
          <a:p>
            <a:pPr lvl="1">
              <a:buNone/>
            </a:pPr>
            <a:r>
              <a:rPr lang="en-US" dirty="0" smtClean="0"/>
              <a:t>	Clean-up and put away the show so you are ready for the next production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28600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Step 1:  Choosing the show</a:t>
            </a:r>
          </a:p>
          <a:p>
            <a:pPr>
              <a:buNone/>
            </a:pPr>
            <a:r>
              <a:rPr lang="en-US" dirty="0" smtClean="0"/>
              <a:t>Who’s involved?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Producer &amp; investors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Director (maybe)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Considerations?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Finances &amp; talent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Audience taste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Technical capabilities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2:  Hiring the talent</a:t>
            </a:r>
          </a:p>
          <a:p>
            <a:pPr algn="ctr"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The Director analyzes the script (2-3 readings) and comes up with a “</a:t>
            </a:r>
            <a:r>
              <a:rPr lang="en-US" b="1" dirty="0" smtClean="0"/>
              <a:t>vision</a:t>
            </a:r>
            <a:r>
              <a:rPr lang="en-US" dirty="0" smtClean="0"/>
              <a:t>” for the production as a whole… </a:t>
            </a:r>
            <a:r>
              <a:rPr lang="en-US" sz="2000" dirty="0" smtClean="0"/>
              <a:t>what he/she wants the audience to take away with them from seeing the show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dirty="0" smtClean="0"/>
              <a:t>Then, techs and actors are hired to bring that “vision” to life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Step 2:  Hiring the talent (actors)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b="1" dirty="0" smtClean="0"/>
              <a:t>Types of Auditions:</a:t>
            </a:r>
          </a:p>
          <a:p>
            <a:pPr>
              <a:buNone/>
            </a:pPr>
            <a:r>
              <a:rPr lang="en-US" sz="2800" dirty="0" smtClean="0"/>
              <a:t>Open audition – for any interested actor</a:t>
            </a:r>
          </a:p>
          <a:p>
            <a:pPr>
              <a:buNone/>
            </a:pPr>
            <a:r>
              <a:rPr lang="en-US" sz="2800" dirty="0" smtClean="0"/>
              <a:t>Closed audition – only for certain groups/students</a:t>
            </a:r>
          </a:p>
          <a:p>
            <a:pPr>
              <a:buNone/>
            </a:pPr>
            <a:r>
              <a:rPr lang="en-US" sz="2800" dirty="0" smtClean="0"/>
              <a:t>Prepared audition – actor prepares his/her choice of material</a:t>
            </a:r>
          </a:p>
          <a:p>
            <a:pPr>
              <a:buNone/>
            </a:pPr>
            <a:r>
              <a:rPr lang="en-US" sz="2800" dirty="0" smtClean="0"/>
              <a:t>Cold reading – actor auditions with material provided at the audition, little prep time</a:t>
            </a:r>
          </a:p>
          <a:p>
            <a:pPr>
              <a:buNone/>
            </a:pPr>
            <a:r>
              <a:rPr lang="en-US" sz="2800" dirty="0" smtClean="0"/>
              <a:t>Improvisational – actor provided with character/situation and must improvise around it</a:t>
            </a:r>
            <a:endParaRPr lang="en-US" sz="2800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Audition Prep for the actor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b="1" dirty="0" smtClean="0"/>
              <a:t>How to prepare:</a:t>
            </a:r>
          </a:p>
          <a:p>
            <a:r>
              <a:rPr lang="en-US" sz="2800" dirty="0" smtClean="0"/>
              <a:t>Know the play &amp; character you’re auditioning for</a:t>
            </a:r>
          </a:p>
          <a:p>
            <a:r>
              <a:rPr lang="en-US" sz="2800" dirty="0" smtClean="0"/>
              <a:t>Prepare the correct audition material</a:t>
            </a:r>
          </a:p>
          <a:p>
            <a:r>
              <a:rPr lang="en-US" sz="2800" dirty="0" smtClean="0"/>
              <a:t>Complete the audition form or bring a resume is needed</a:t>
            </a:r>
          </a:p>
          <a:p>
            <a:r>
              <a:rPr lang="en-US" sz="2800" dirty="0" smtClean="0"/>
              <a:t>Arrive early for the audition, dress professionally</a:t>
            </a:r>
          </a:p>
          <a:p>
            <a:r>
              <a:rPr lang="en-US" sz="2800" dirty="0" smtClean="0"/>
              <a:t>Remember: the audition begins the moment they see you, not just when they say “go”</a:t>
            </a:r>
            <a:endParaRPr lang="en-US" sz="2800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Beginning the production process</a:t>
            </a:r>
          </a:p>
          <a:p>
            <a:pPr algn="ctr">
              <a:buNone/>
            </a:pPr>
            <a:endParaRPr lang="en-US" dirty="0"/>
          </a:p>
          <a:p>
            <a:r>
              <a:rPr lang="en-US" dirty="0" smtClean="0"/>
              <a:t>Work is divided into tech &amp; actor categories</a:t>
            </a:r>
          </a:p>
          <a:p>
            <a:r>
              <a:rPr lang="en-US" dirty="0" smtClean="0"/>
              <a:t>Both groups work parallel to each other with some overlap when needed</a:t>
            </a:r>
          </a:p>
          <a:p>
            <a:r>
              <a:rPr lang="en-US" dirty="0" smtClean="0"/>
              <a:t>Director &amp; Stage Manager work with both groups</a:t>
            </a:r>
          </a:p>
          <a:p>
            <a:r>
              <a:rPr lang="en-US" dirty="0" smtClean="0"/>
              <a:t>Producer &amp; Business Manager supervise </a:t>
            </a:r>
            <a:r>
              <a:rPr lang="en-US" sz="2200" dirty="0" smtClean="0"/>
              <a:t>($$)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1: Table Read  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WHO: </a:t>
            </a:r>
          </a:p>
          <a:p>
            <a:pPr>
              <a:buNone/>
            </a:pPr>
            <a:r>
              <a:rPr lang="en-US" dirty="0" smtClean="0"/>
              <a:t>	all actors, Director, SM, TM, needed Crew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r>
              <a:rPr lang="en-US" dirty="0" smtClean="0"/>
              <a:t>Read through entire play for familiarity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2: Blocking Rehearsals</a:t>
            </a:r>
          </a:p>
          <a:p>
            <a:pPr algn="ctr">
              <a:buNone/>
            </a:pPr>
            <a:r>
              <a:rPr lang="en-US" sz="2400" dirty="0" smtClean="0"/>
              <a:t>(on-book)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needed Designers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Director gives actors their movement, actors &amp; SM record EVERYTHING!!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3: Working Rehearsals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work on characterization, perfect movement &amp; scene development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329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Production &amp; Rehearsal Processes</vt:lpstr>
      <vt:lpstr>Pre-production</vt:lpstr>
      <vt:lpstr>Pre-production</vt:lpstr>
      <vt:lpstr>Pre-production</vt:lpstr>
      <vt:lpstr>Pre-production</vt:lpstr>
      <vt:lpstr>Production</vt:lpstr>
      <vt:lpstr>Production</vt:lpstr>
      <vt:lpstr>Production</vt:lpstr>
      <vt:lpstr>Production</vt:lpstr>
      <vt:lpstr>Production</vt:lpstr>
      <vt:lpstr>Production</vt:lpstr>
      <vt:lpstr>Production</vt:lpstr>
      <vt:lpstr>Performance</vt:lpstr>
      <vt:lpstr>Post- Production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fanders9</dc:creator>
  <cp:lastModifiedBy>faith anderson</cp:lastModifiedBy>
  <cp:revision>31</cp:revision>
  <dcterms:created xsi:type="dcterms:W3CDTF">2012-07-25T15:51:07Z</dcterms:created>
  <dcterms:modified xsi:type="dcterms:W3CDTF">2013-03-05T12:39:23Z</dcterms:modified>
</cp:coreProperties>
</file>